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1" r:id="rId5"/>
    <p:sldId id="282" r:id="rId6"/>
    <p:sldId id="283" r:id="rId7"/>
    <p:sldId id="286" r:id="rId8"/>
    <p:sldId id="285" r:id="rId9"/>
    <p:sldId id="287" r:id="rId10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4C354A-030F-BB44-1463-DC1D1243AEB2}" v="29" dt="2025-09-29T06:49:23.316"/>
    <p1510:client id="{610ACC44-B128-4A38-9D10-E8E4A58B0444}" v="183" dt="2025-09-28T23:34:33.001"/>
    <p1510:client id="{8CF4095F-8A96-49ED-C824-220860D7331C}" v="481" dt="2025-09-28T10:24:56.560"/>
    <p1510:client id="{963A95E7-0C9F-0405-DAC1-53AC1DF99F76}" v="11" dt="2025-09-28T09:29:58.550"/>
    <p1510:client id="{9A0B9285-5EAC-FB81-6975-EE9022789B4C}" v="8" dt="2025-09-29T06:32:49.899"/>
    <p1510:client id="{C56C14C0-2148-FDEE-9676-FE1574C8ADF2}" v="267" dt="2025-09-28T10:57:26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448"/>
        <p:guide pos="31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nghe Qiao" userId="S::zhonghe.qiao@etu.univ-smb.fr::472d3d76-7dba-4840-b8ac-a2e866428f86" providerId="AD" clId="Web-{C56C14C0-2148-FDEE-9676-FE1574C8ADF2}"/>
    <pc:docChg chg="addSld modSld">
      <pc:chgData name="Zhonghe Qiao" userId="S::zhonghe.qiao@etu.univ-smb.fr::472d3d76-7dba-4840-b8ac-a2e866428f86" providerId="AD" clId="Web-{C56C14C0-2148-FDEE-9676-FE1574C8ADF2}" dt="2025-09-28T10:57:26.209" v="184" actId="20577"/>
      <pc:docMkLst>
        <pc:docMk/>
      </pc:docMkLst>
      <pc:sldChg chg="modSp">
        <pc:chgData name="Zhonghe Qiao" userId="S::zhonghe.qiao@etu.univ-smb.fr::472d3d76-7dba-4840-b8ac-a2e866428f86" providerId="AD" clId="Web-{C56C14C0-2148-FDEE-9676-FE1574C8ADF2}" dt="2025-09-28T10:46:36.622" v="56" actId="20577"/>
        <pc:sldMkLst>
          <pc:docMk/>
          <pc:sldMk cId="1943727444" sldId="282"/>
        </pc:sldMkLst>
        <pc:spChg chg="mod">
          <ac:chgData name="Zhonghe Qiao" userId="S::zhonghe.qiao@etu.univ-smb.fr::472d3d76-7dba-4840-b8ac-a2e866428f86" providerId="AD" clId="Web-{C56C14C0-2148-FDEE-9676-FE1574C8ADF2}" dt="2025-09-28T10:45:29.243" v="7" actId="20577"/>
          <ac:spMkLst>
            <pc:docMk/>
            <pc:sldMk cId="1943727444" sldId="282"/>
            <ac:spMk id="5" creationId="{CACF7AEB-6C9E-5B79-D18E-D6709FFB6C6A}"/>
          </ac:spMkLst>
        </pc:spChg>
        <pc:spChg chg="mod">
          <ac:chgData name="Zhonghe Qiao" userId="S::zhonghe.qiao@etu.univ-smb.fr::472d3d76-7dba-4840-b8ac-a2e866428f86" providerId="AD" clId="Web-{C56C14C0-2148-FDEE-9676-FE1574C8ADF2}" dt="2025-09-28T10:46:36.622" v="56" actId="20577"/>
          <ac:spMkLst>
            <pc:docMk/>
            <pc:sldMk cId="1943727444" sldId="282"/>
            <ac:spMk id="8" creationId="{84205217-C744-C15A-EA87-7FA0E54E350E}"/>
          </ac:spMkLst>
        </pc:spChg>
      </pc:sldChg>
      <pc:sldChg chg="modSp">
        <pc:chgData name="Zhonghe Qiao" userId="S::zhonghe.qiao@etu.univ-smb.fr::472d3d76-7dba-4840-b8ac-a2e866428f86" providerId="AD" clId="Web-{C56C14C0-2148-FDEE-9676-FE1574C8ADF2}" dt="2025-09-28T10:45:37.290" v="9" actId="20577"/>
        <pc:sldMkLst>
          <pc:docMk/>
          <pc:sldMk cId="1424150488" sldId="283"/>
        </pc:sldMkLst>
        <pc:spChg chg="mod">
          <ac:chgData name="Zhonghe Qiao" userId="S::zhonghe.qiao@etu.univ-smb.fr::472d3d76-7dba-4840-b8ac-a2e866428f86" providerId="AD" clId="Web-{C56C14C0-2148-FDEE-9676-FE1574C8ADF2}" dt="2025-09-28T10:45:37.290" v="9" actId="20577"/>
          <ac:spMkLst>
            <pc:docMk/>
            <pc:sldMk cId="1424150488" sldId="283"/>
            <ac:spMk id="5" creationId="{A441BCD2-D53E-C811-9079-C42D68B28F70}"/>
          </ac:spMkLst>
        </pc:spChg>
      </pc:sldChg>
      <pc:sldChg chg="modSp">
        <pc:chgData name="Zhonghe Qiao" userId="S::zhonghe.qiao@etu.univ-smb.fr::472d3d76-7dba-4840-b8ac-a2e866428f86" providerId="AD" clId="Web-{C56C14C0-2148-FDEE-9676-FE1574C8ADF2}" dt="2025-09-28T10:45:45.572" v="13" actId="20577"/>
        <pc:sldMkLst>
          <pc:docMk/>
          <pc:sldMk cId="3594215088" sldId="285"/>
        </pc:sldMkLst>
        <pc:spChg chg="mod">
          <ac:chgData name="Zhonghe Qiao" userId="S::zhonghe.qiao@etu.univ-smb.fr::472d3d76-7dba-4840-b8ac-a2e866428f86" providerId="AD" clId="Web-{C56C14C0-2148-FDEE-9676-FE1574C8ADF2}" dt="2025-09-28T10:45:45.572" v="13" actId="20577"/>
          <ac:spMkLst>
            <pc:docMk/>
            <pc:sldMk cId="3594215088" sldId="285"/>
            <ac:spMk id="5" creationId="{7100E337-1287-1AD1-7259-C0D7D3D6B2D6}"/>
          </ac:spMkLst>
        </pc:spChg>
      </pc:sldChg>
      <pc:sldChg chg="modSp">
        <pc:chgData name="Zhonghe Qiao" userId="S::zhonghe.qiao@etu.univ-smb.fr::472d3d76-7dba-4840-b8ac-a2e866428f86" providerId="AD" clId="Web-{C56C14C0-2148-FDEE-9676-FE1574C8ADF2}" dt="2025-09-28T10:45:41.400" v="11" actId="20577"/>
        <pc:sldMkLst>
          <pc:docMk/>
          <pc:sldMk cId="283620664" sldId="286"/>
        </pc:sldMkLst>
        <pc:spChg chg="mod">
          <ac:chgData name="Zhonghe Qiao" userId="S::zhonghe.qiao@etu.univ-smb.fr::472d3d76-7dba-4840-b8ac-a2e866428f86" providerId="AD" clId="Web-{C56C14C0-2148-FDEE-9676-FE1574C8ADF2}" dt="2025-09-28T10:45:41.400" v="11" actId="20577"/>
          <ac:spMkLst>
            <pc:docMk/>
            <pc:sldMk cId="283620664" sldId="286"/>
            <ac:spMk id="5" creationId="{7FA197DF-C94F-54E5-6331-6326068F3DBC}"/>
          </ac:spMkLst>
        </pc:spChg>
      </pc:sldChg>
      <pc:sldChg chg="addSp delSp modSp new">
        <pc:chgData name="Zhonghe Qiao" userId="S::zhonghe.qiao@etu.univ-smb.fr::472d3d76-7dba-4840-b8ac-a2e866428f86" providerId="AD" clId="Web-{C56C14C0-2148-FDEE-9676-FE1574C8ADF2}" dt="2025-09-28T10:57:26.209" v="184" actId="20577"/>
        <pc:sldMkLst>
          <pc:docMk/>
          <pc:sldMk cId="101105902" sldId="287"/>
        </pc:sldMkLst>
        <pc:spChg chg="del">
          <ac:chgData name="Zhonghe Qiao" userId="S::zhonghe.qiao@etu.univ-smb.fr::472d3d76-7dba-4840-b8ac-a2e866428f86" providerId="AD" clId="Web-{C56C14C0-2148-FDEE-9676-FE1574C8ADF2}" dt="2025-09-28T10:54:52.848" v="163"/>
          <ac:spMkLst>
            <pc:docMk/>
            <pc:sldMk cId="101105902" sldId="287"/>
            <ac:spMk id="2" creationId="{1B3A0847-6369-503F-AEED-023FE5B0DF90}"/>
          </ac:spMkLst>
        </pc:spChg>
        <pc:spChg chg="add mod">
          <ac:chgData name="Zhonghe Qiao" userId="S::zhonghe.qiao@etu.univ-smb.fr::472d3d76-7dba-4840-b8ac-a2e866428f86" providerId="AD" clId="Web-{C56C14C0-2148-FDEE-9676-FE1574C8ADF2}" dt="2025-09-28T10:57:26.209" v="184" actId="20577"/>
          <ac:spMkLst>
            <pc:docMk/>
            <pc:sldMk cId="101105902" sldId="287"/>
            <ac:spMk id="5" creationId="{A9F643EE-0C33-1046-A127-137ACCF7CC17}"/>
          </ac:spMkLst>
        </pc:spChg>
        <pc:spChg chg="add mod">
          <ac:chgData name="Zhonghe Qiao" userId="S::zhonghe.qiao@etu.univ-smb.fr::472d3d76-7dba-4840-b8ac-a2e866428f86" providerId="AD" clId="Web-{C56C14C0-2148-FDEE-9676-FE1574C8ADF2}" dt="2025-09-28T10:45:50.291" v="14" actId="20577"/>
          <ac:spMkLst>
            <pc:docMk/>
            <pc:sldMk cId="101105902" sldId="287"/>
            <ac:spMk id="7" creationId="{43F8CD6E-D216-8B07-27B8-C5B2D52B0F21}"/>
          </ac:spMkLst>
        </pc:spChg>
        <pc:spChg chg="add mod">
          <ac:chgData name="Zhonghe Qiao" userId="S::zhonghe.qiao@etu.univ-smb.fr::472d3d76-7dba-4840-b8ac-a2e866428f86" providerId="AD" clId="Web-{C56C14C0-2148-FDEE-9676-FE1574C8ADF2}" dt="2025-09-28T10:57:06.787" v="183" actId="20577"/>
          <ac:spMkLst>
            <pc:docMk/>
            <pc:sldMk cId="101105902" sldId="287"/>
            <ac:spMk id="8" creationId="{880C88B0-52EC-15B1-BA60-A7A572DFF6B9}"/>
          </ac:spMkLst>
        </pc:spChg>
        <pc:spChg chg="add mod">
          <ac:chgData name="Zhonghe Qiao" userId="S::zhonghe.qiao@etu.univ-smb.fr::472d3d76-7dba-4840-b8ac-a2e866428f86" providerId="AD" clId="Web-{C56C14C0-2148-FDEE-9676-FE1574C8ADF2}" dt="2025-09-28T10:54:34.472" v="162" actId="20577"/>
          <ac:spMkLst>
            <pc:docMk/>
            <pc:sldMk cId="101105902" sldId="287"/>
            <ac:spMk id="9" creationId="{B0AA3AD7-1E5E-D8CB-C1FC-0399590B524E}"/>
          </ac:spMkLst>
        </pc:spChg>
        <pc:spChg chg="add del mod">
          <ac:chgData name="Zhonghe Qiao" userId="S::zhonghe.qiao@etu.univ-smb.fr::472d3d76-7dba-4840-b8ac-a2e866428f86" providerId="AD" clId="Web-{C56C14C0-2148-FDEE-9676-FE1574C8ADF2}" dt="2025-09-28T10:55:05.301" v="167"/>
          <ac:spMkLst>
            <pc:docMk/>
            <pc:sldMk cId="101105902" sldId="287"/>
            <ac:spMk id="12" creationId="{A1A64E94-4663-FEC8-759B-B9AF2E546E65}"/>
          </ac:spMkLst>
        </pc:spChg>
        <pc:spChg chg="add del mod">
          <ac:chgData name="Zhonghe Qiao" userId="S::zhonghe.qiao@etu.univ-smb.fr::472d3d76-7dba-4840-b8ac-a2e866428f86" providerId="AD" clId="Web-{C56C14C0-2148-FDEE-9676-FE1574C8ADF2}" dt="2025-09-28T10:55:32.614" v="171"/>
          <ac:spMkLst>
            <pc:docMk/>
            <pc:sldMk cId="101105902" sldId="287"/>
            <ac:spMk id="15" creationId="{C368A199-C59C-8164-7797-CE68FD371A49}"/>
          </ac:spMkLst>
        </pc:spChg>
        <pc:picChg chg="add del mod ord">
          <ac:chgData name="Zhonghe Qiao" userId="S::zhonghe.qiao@etu.univ-smb.fr::472d3d76-7dba-4840-b8ac-a2e866428f86" providerId="AD" clId="Web-{C56C14C0-2148-FDEE-9676-FE1574C8ADF2}" dt="2025-09-28T10:54:58.207" v="166"/>
          <ac:picMkLst>
            <pc:docMk/>
            <pc:sldMk cId="101105902" sldId="287"/>
            <ac:picMk id="10" creationId="{51F10E82-18CF-1AA4-FF92-920B6A87915C}"/>
          </ac:picMkLst>
        </pc:picChg>
        <pc:picChg chg="add del mod ord">
          <ac:chgData name="Zhonghe Qiao" userId="S::zhonghe.qiao@etu.univ-smb.fr::472d3d76-7dba-4840-b8ac-a2e866428f86" providerId="AD" clId="Web-{C56C14C0-2148-FDEE-9676-FE1574C8ADF2}" dt="2025-09-28T10:55:10.176" v="170"/>
          <ac:picMkLst>
            <pc:docMk/>
            <pc:sldMk cId="101105902" sldId="287"/>
            <ac:picMk id="13" creationId="{412EDC37-DEDC-3A1C-D792-4CDB7C198D94}"/>
          </ac:picMkLst>
        </pc:picChg>
        <pc:picChg chg="add mod ord">
          <ac:chgData name="Zhonghe Qiao" userId="S::zhonghe.qiao@etu.univ-smb.fr::472d3d76-7dba-4840-b8ac-a2e866428f86" providerId="AD" clId="Web-{C56C14C0-2148-FDEE-9676-FE1574C8ADF2}" dt="2025-09-28T10:55:35.520" v="173" actId="1076"/>
          <ac:picMkLst>
            <pc:docMk/>
            <pc:sldMk cId="101105902" sldId="287"/>
            <ac:picMk id="16" creationId="{217EB891-1011-710E-D811-B552945A213A}"/>
          </ac:picMkLst>
        </pc:picChg>
        <pc:picChg chg="add mod">
          <ac:chgData name="Zhonghe Qiao" userId="S::zhonghe.qiao@etu.univ-smb.fr::472d3d76-7dba-4840-b8ac-a2e866428f86" providerId="AD" clId="Web-{C56C14C0-2148-FDEE-9676-FE1574C8ADF2}" dt="2025-09-28T10:55:55.177" v="176" actId="1076"/>
          <ac:picMkLst>
            <pc:docMk/>
            <pc:sldMk cId="101105902" sldId="287"/>
            <ac:picMk id="17" creationId="{75A3E302-A062-BAC0-C471-2E47BB5E3DD2}"/>
          </ac:picMkLst>
        </pc:picChg>
      </pc:sldChg>
    </pc:docChg>
  </pc:docChgLst>
  <pc:docChgLst>
    <pc:chgData name="Samsaam-Ali Baig" userId="S::samsaam-ali.baig@etu.univ-smb.fr::e774e39e-b71f-495a-b2c4-4031f2c15ea7" providerId="AD" clId="Web-{963A95E7-0C9F-0405-DAC1-53AC1DF99F76}"/>
    <pc:docChg chg="modSld">
      <pc:chgData name="Samsaam-Ali Baig" userId="S::samsaam-ali.baig@etu.univ-smb.fr::e774e39e-b71f-495a-b2c4-4031f2c15ea7" providerId="AD" clId="Web-{963A95E7-0C9F-0405-DAC1-53AC1DF99F76}" dt="2025-09-28T09:29:58.550" v="9" actId="1076"/>
      <pc:docMkLst>
        <pc:docMk/>
      </pc:docMkLst>
      <pc:sldChg chg="delSp modSp">
        <pc:chgData name="Samsaam-Ali Baig" userId="S::samsaam-ali.baig@etu.univ-smb.fr::e774e39e-b71f-495a-b2c4-4031f2c15ea7" providerId="AD" clId="Web-{963A95E7-0C9F-0405-DAC1-53AC1DF99F76}" dt="2025-09-28T09:29:58.550" v="9" actId="1076"/>
        <pc:sldMkLst>
          <pc:docMk/>
          <pc:sldMk cId="3184506572" sldId="281"/>
        </pc:sldMkLst>
        <pc:spChg chg="mod">
          <ac:chgData name="Samsaam-Ali Baig" userId="S::samsaam-ali.baig@etu.univ-smb.fr::e774e39e-b71f-495a-b2c4-4031f2c15ea7" providerId="AD" clId="Web-{963A95E7-0C9F-0405-DAC1-53AC1DF99F76}" dt="2025-09-28T09:29:40.221" v="5" actId="20577"/>
          <ac:spMkLst>
            <pc:docMk/>
            <pc:sldMk cId="3184506572" sldId="281"/>
            <ac:spMk id="8" creationId="{A1D6217F-2570-FB04-1454-35371CE3E830}"/>
          </ac:spMkLst>
        </pc:spChg>
        <pc:grpChg chg="del">
          <ac:chgData name="Samsaam-Ali Baig" userId="S::samsaam-ali.baig@etu.univ-smb.fr::e774e39e-b71f-495a-b2c4-4031f2c15ea7" providerId="AD" clId="Web-{963A95E7-0C9F-0405-DAC1-53AC1DF99F76}" dt="2025-09-28T09:29:47.174" v="6"/>
          <ac:grpSpMkLst>
            <pc:docMk/>
            <pc:sldMk cId="3184506572" sldId="281"/>
            <ac:grpSpMk id="10" creationId="{A9605CC9-172A-4C2D-FD24-A2EF35613149}"/>
          </ac:grpSpMkLst>
        </pc:grpChg>
        <pc:grpChg chg="del">
          <ac:chgData name="Samsaam-Ali Baig" userId="S::samsaam-ali.baig@etu.univ-smb.fr::e774e39e-b71f-495a-b2c4-4031f2c15ea7" providerId="AD" clId="Web-{963A95E7-0C9F-0405-DAC1-53AC1DF99F76}" dt="2025-09-28T09:29:52.081" v="8"/>
          <ac:grpSpMkLst>
            <pc:docMk/>
            <pc:sldMk cId="3184506572" sldId="281"/>
            <ac:grpSpMk id="48" creationId="{17EF643D-4358-CC39-3149-FBB64376C08C}"/>
          </ac:grpSpMkLst>
        </pc:grpChg>
        <pc:grpChg chg="del">
          <ac:chgData name="Samsaam-Ali Baig" userId="S::samsaam-ali.baig@etu.univ-smb.fr::e774e39e-b71f-495a-b2c4-4031f2c15ea7" providerId="AD" clId="Web-{963A95E7-0C9F-0405-DAC1-53AC1DF99F76}" dt="2025-09-28T09:29:49.800" v="7"/>
          <ac:grpSpMkLst>
            <pc:docMk/>
            <pc:sldMk cId="3184506572" sldId="281"/>
            <ac:grpSpMk id="54" creationId="{0D0787C6-3F31-BC65-1238-3297241ECAEE}"/>
          </ac:grpSpMkLst>
        </pc:grpChg>
        <pc:cxnChg chg="mod">
          <ac:chgData name="Samsaam-Ali Baig" userId="S::samsaam-ali.baig@etu.univ-smb.fr::e774e39e-b71f-495a-b2c4-4031f2c15ea7" providerId="AD" clId="Web-{963A95E7-0C9F-0405-DAC1-53AC1DF99F76}" dt="2025-09-28T09:29:58.550" v="9" actId="1076"/>
          <ac:cxnSpMkLst>
            <pc:docMk/>
            <pc:sldMk cId="3184506572" sldId="281"/>
            <ac:cxnSpMk id="9" creationId="{E3CF5028-DB4F-3D82-6F93-6E9FECE66D3C}"/>
          </ac:cxnSpMkLst>
        </pc:cxnChg>
      </pc:sldChg>
    </pc:docChg>
  </pc:docChgLst>
  <pc:docChgLst>
    <pc:chgData name="Zad Abou-Jaoude" userId="S::zad.abou-jaoude@etu.univ-smb.fr::c3f33ae0-34c3-43cb-b9bd-d8041c9be236" providerId="AD" clId="Web-{9A0B9285-5EAC-FB81-6975-EE9022789B4C}"/>
    <pc:docChg chg="modSld">
      <pc:chgData name="Zad Abou-Jaoude" userId="S::zad.abou-jaoude@etu.univ-smb.fr::c3f33ae0-34c3-43cb-b9bd-d8041c9be236" providerId="AD" clId="Web-{9A0B9285-5EAC-FB81-6975-EE9022789B4C}" dt="2025-09-29T06:32:49.899" v="7" actId="20577"/>
      <pc:docMkLst>
        <pc:docMk/>
      </pc:docMkLst>
      <pc:sldChg chg="modSp">
        <pc:chgData name="Zad Abou-Jaoude" userId="S::zad.abou-jaoude@etu.univ-smb.fr::c3f33ae0-34c3-43cb-b9bd-d8041c9be236" providerId="AD" clId="Web-{9A0B9285-5EAC-FB81-6975-EE9022789B4C}" dt="2025-09-29T06:32:49.899" v="7" actId="20577"/>
        <pc:sldMkLst>
          <pc:docMk/>
          <pc:sldMk cId="3184506572" sldId="281"/>
        </pc:sldMkLst>
        <pc:spChg chg="mod">
          <ac:chgData name="Zad Abou-Jaoude" userId="S::zad.abou-jaoude@etu.univ-smb.fr::c3f33ae0-34c3-43cb-b9bd-d8041c9be236" providerId="AD" clId="Web-{9A0B9285-5EAC-FB81-6975-EE9022789B4C}" dt="2025-09-29T06:32:49.899" v="7" actId="20577"/>
          <ac:spMkLst>
            <pc:docMk/>
            <pc:sldMk cId="3184506572" sldId="281"/>
            <ac:spMk id="14" creationId="{396C5791-84A4-D40C-705E-FF462CE1D6CE}"/>
          </ac:spMkLst>
        </pc:spChg>
      </pc:sldChg>
      <pc:sldChg chg="modSp">
        <pc:chgData name="Zad Abou-Jaoude" userId="S::zad.abou-jaoude@etu.univ-smb.fr::c3f33ae0-34c3-43cb-b9bd-d8041c9be236" providerId="AD" clId="Web-{9A0B9285-5EAC-FB81-6975-EE9022789B4C}" dt="2025-09-29T06:26:40.491" v="2" actId="20577"/>
        <pc:sldMkLst>
          <pc:docMk/>
          <pc:sldMk cId="1943727444" sldId="282"/>
        </pc:sldMkLst>
        <pc:spChg chg="mod">
          <ac:chgData name="Zad Abou-Jaoude" userId="S::zad.abou-jaoude@etu.univ-smb.fr::c3f33ae0-34c3-43cb-b9bd-d8041c9be236" providerId="AD" clId="Web-{9A0B9285-5EAC-FB81-6975-EE9022789B4C}" dt="2025-09-29T06:26:40.491" v="2" actId="20577"/>
          <ac:spMkLst>
            <pc:docMk/>
            <pc:sldMk cId="1943727444" sldId="282"/>
            <ac:spMk id="8" creationId="{84205217-C744-C15A-EA87-7FA0E54E350E}"/>
          </ac:spMkLst>
        </pc:spChg>
      </pc:sldChg>
      <pc:sldChg chg="modSp">
        <pc:chgData name="Zad Abou-Jaoude" userId="S::zad.abou-jaoude@etu.univ-smb.fr::c3f33ae0-34c3-43cb-b9bd-d8041c9be236" providerId="AD" clId="Web-{9A0B9285-5EAC-FB81-6975-EE9022789B4C}" dt="2025-09-29T06:27:02.929" v="5" actId="1076"/>
        <pc:sldMkLst>
          <pc:docMk/>
          <pc:sldMk cId="3594215088" sldId="285"/>
        </pc:sldMkLst>
        <pc:spChg chg="mod">
          <ac:chgData name="Zad Abou-Jaoude" userId="S::zad.abou-jaoude@etu.univ-smb.fr::c3f33ae0-34c3-43cb-b9bd-d8041c9be236" providerId="AD" clId="Web-{9A0B9285-5EAC-FB81-6975-EE9022789B4C}" dt="2025-09-29T06:27:02.929" v="5" actId="1076"/>
          <ac:spMkLst>
            <pc:docMk/>
            <pc:sldMk cId="3594215088" sldId="285"/>
            <ac:spMk id="3" creationId="{1EE5310D-7C20-04A6-292F-FE4E8A3FA4A3}"/>
          </ac:spMkLst>
        </pc:spChg>
      </pc:sldChg>
    </pc:docChg>
  </pc:docChgLst>
  <pc:docChgLst>
    <pc:chgData name="Samsaam-Ali Baig" userId="S::samsaam-ali.baig@etu.univ-smb.fr::e774e39e-b71f-495a-b2c4-4031f2c15ea7" providerId="AD" clId="Web-{8CF4095F-8A96-49ED-C824-220860D7331C}"/>
    <pc:docChg chg="addSld modSld sldOrd modMainMaster">
      <pc:chgData name="Samsaam-Ali Baig" userId="S::samsaam-ali.baig@etu.univ-smb.fr::e774e39e-b71f-495a-b2c4-4031f2c15ea7" providerId="AD" clId="Web-{8CF4095F-8A96-49ED-C824-220860D7331C}" dt="2025-09-28T10:24:56.560" v="446"/>
      <pc:docMkLst>
        <pc:docMk/>
      </pc:docMkLst>
      <pc:sldChg chg="addSp delSp modSp mod">
        <pc:chgData name="Samsaam-Ali Baig" userId="S::samsaam-ali.baig@etu.univ-smb.fr::e774e39e-b71f-495a-b2c4-4031f2c15ea7" providerId="AD" clId="Web-{8CF4095F-8A96-49ED-C824-220860D7331C}" dt="2025-09-28T09:58:41.555" v="80" actId="1076"/>
        <pc:sldMkLst>
          <pc:docMk/>
          <pc:sldMk cId="3184506572" sldId="281"/>
        </pc:sldMkLst>
        <pc:spChg chg="mod">
          <ac:chgData name="Samsaam-Ali Baig" userId="S::samsaam-ali.baig@etu.univ-smb.fr::e774e39e-b71f-495a-b2c4-4031f2c15ea7" providerId="AD" clId="Web-{8CF4095F-8A96-49ED-C824-220860D7331C}" dt="2025-09-28T09:58:29.055" v="77" actId="20577"/>
          <ac:spMkLst>
            <pc:docMk/>
            <pc:sldMk cId="3184506572" sldId="281"/>
            <ac:spMk id="3" creationId="{FA01CE8C-C427-9A7D-71F2-F89E8418732D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09:58:41.555" v="80" actId="1076"/>
          <ac:spMkLst>
            <pc:docMk/>
            <pc:sldMk cId="3184506572" sldId="281"/>
            <ac:spMk id="5" creationId="{93E6F006-75FC-F893-9D41-86E6B6722A45}"/>
          </ac:spMkLst>
        </pc:spChg>
        <pc:spChg chg="mod">
          <ac:chgData name="Samsaam-Ali Baig" userId="S::samsaam-ali.baig@etu.univ-smb.fr::e774e39e-b71f-495a-b2c4-4031f2c15ea7" providerId="AD" clId="Web-{8CF4095F-8A96-49ED-C824-220860D7331C}" dt="2025-09-28T09:58:37.696" v="79" actId="1076"/>
          <ac:spMkLst>
            <pc:docMk/>
            <pc:sldMk cId="3184506572" sldId="281"/>
            <ac:spMk id="8" creationId="{A1D6217F-2570-FB04-1454-35371CE3E830}"/>
          </ac:spMkLst>
        </pc:spChg>
        <pc:picChg chg="add del mod">
          <ac:chgData name="Samsaam-Ali Baig" userId="S::samsaam-ali.baig@etu.univ-smb.fr::e774e39e-b71f-495a-b2c4-4031f2c15ea7" providerId="AD" clId="Web-{8CF4095F-8A96-49ED-C824-220860D7331C}" dt="2025-09-28T09:51:06.539" v="15"/>
          <ac:picMkLst>
            <pc:docMk/>
            <pc:sldMk cId="3184506572" sldId="281"/>
            <ac:picMk id="4" creationId="{95543A9C-FDFD-AF33-D46C-49F09E2BCF14}"/>
          </ac:picMkLst>
        </pc:picChg>
        <pc:picChg chg="mod">
          <ac:chgData name="Samsaam-Ali Baig" userId="S::samsaam-ali.baig@etu.univ-smb.fr::e774e39e-b71f-495a-b2c4-4031f2c15ea7" providerId="AD" clId="Web-{8CF4095F-8A96-49ED-C824-220860D7331C}" dt="2025-09-28T09:53:10.294" v="33" actId="14100"/>
          <ac:picMkLst>
            <pc:docMk/>
            <pc:sldMk cId="3184506572" sldId="281"/>
            <ac:picMk id="26" creationId="{54EE9371-3AD5-004A-E9AA-9F24DED92B56}"/>
          </ac:picMkLst>
        </pc:picChg>
        <pc:picChg chg="mod">
          <ac:chgData name="Samsaam-Ali Baig" userId="S::samsaam-ali.baig@etu.univ-smb.fr::e774e39e-b71f-495a-b2c4-4031f2c15ea7" providerId="AD" clId="Web-{8CF4095F-8A96-49ED-C824-220860D7331C}" dt="2025-09-28T09:53:17.654" v="34" actId="14100"/>
          <ac:picMkLst>
            <pc:docMk/>
            <pc:sldMk cId="3184506572" sldId="281"/>
            <ac:picMk id="32" creationId="{9713B307-9DA7-4117-AAFE-35EEC160A06C}"/>
          </ac:picMkLst>
        </pc:picChg>
        <pc:cxnChg chg="del mod">
          <ac:chgData name="Samsaam-Ali Baig" userId="S::samsaam-ali.baig@etu.univ-smb.fr::e774e39e-b71f-495a-b2c4-4031f2c15ea7" providerId="AD" clId="Web-{8CF4095F-8A96-49ED-C824-220860D7331C}" dt="2025-09-28T09:58:33.227" v="78"/>
          <ac:cxnSpMkLst>
            <pc:docMk/>
            <pc:sldMk cId="3184506572" sldId="281"/>
            <ac:cxnSpMk id="9" creationId="{E3CF5028-DB4F-3D82-6F93-6E9FECE66D3C}"/>
          </ac:cxnSpMkLst>
        </pc:cxnChg>
      </pc:sldChg>
      <pc:sldChg chg="addSp delSp modSp mod ord">
        <pc:chgData name="Samsaam-Ali Baig" userId="S::samsaam-ali.baig@etu.univ-smb.fr::e774e39e-b71f-495a-b2c4-4031f2c15ea7" providerId="AD" clId="Web-{8CF4095F-8A96-49ED-C824-220860D7331C}" dt="2025-09-28T10:01:45.248" v="133" actId="1076"/>
        <pc:sldMkLst>
          <pc:docMk/>
          <pc:sldMk cId="1943727444" sldId="282"/>
        </pc:sldMkLst>
        <pc:spChg chg="del mod">
          <ac:chgData name="Samsaam-Ali Baig" userId="S::samsaam-ali.baig@etu.univ-smb.fr::e774e39e-b71f-495a-b2c4-4031f2c15ea7" providerId="AD" clId="Web-{8CF4095F-8A96-49ED-C824-220860D7331C}" dt="2025-09-28T09:55:20.728" v="52"/>
          <ac:spMkLst>
            <pc:docMk/>
            <pc:sldMk cId="1943727444" sldId="282"/>
            <ac:spMk id="3" creationId="{7ADD5AF2-79BD-47FA-EF84-96CE1F36C5CB}"/>
          </ac:spMkLst>
        </pc:spChg>
        <pc:spChg chg="add del mod">
          <ac:chgData name="Samsaam-Ali Baig" userId="S::samsaam-ali.baig@etu.univ-smb.fr::e774e39e-b71f-495a-b2c4-4031f2c15ea7" providerId="AD" clId="Web-{8CF4095F-8A96-49ED-C824-220860D7331C}" dt="2025-09-28T09:55:26.963" v="54"/>
          <ac:spMkLst>
            <pc:docMk/>
            <pc:sldMk cId="1943727444" sldId="282"/>
            <ac:spMk id="4" creationId="{98A5DA32-8661-A403-1895-469A6052C803}"/>
          </ac:spMkLst>
        </pc:spChg>
        <pc:spChg chg="add del mod">
          <ac:chgData name="Samsaam-Ali Baig" userId="S::samsaam-ali.baig@etu.univ-smb.fr::e774e39e-b71f-495a-b2c4-4031f2c15ea7" providerId="AD" clId="Web-{8CF4095F-8A96-49ED-C824-220860D7331C}" dt="2025-09-28T09:59:01.540" v="84"/>
          <ac:spMkLst>
            <pc:docMk/>
            <pc:sldMk cId="1943727444" sldId="282"/>
            <ac:spMk id="6" creationId="{308A616D-3BAC-EA73-3A34-6076A015898C}"/>
          </ac:spMkLst>
        </pc:spChg>
        <pc:spChg chg="mod">
          <ac:chgData name="Samsaam-Ali Baig" userId="S::samsaam-ali.baig@etu.univ-smb.fr::e774e39e-b71f-495a-b2c4-4031f2c15ea7" providerId="AD" clId="Web-{8CF4095F-8A96-49ED-C824-220860D7331C}" dt="2025-09-28T09:55:14.399" v="50" actId="20577"/>
          <ac:spMkLst>
            <pc:docMk/>
            <pc:sldMk cId="1943727444" sldId="282"/>
            <ac:spMk id="7" creationId="{20A889B9-DD29-0AA0-B00C-66E3D7826C72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10:01:45.248" v="133" actId="1076"/>
          <ac:spMkLst>
            <pc:docMk/>
            <pc:sldMk cId="1943727444" sldId="282"/>
            <ac:spMk id="8" creationId="{84205217-C744-C15A-EA87-7FA0E54E350E}"/>
          </ac:spMkLst>
        </pc:spChg>
      </pc:sldChg>
      <pc:sldChg chg="addSp delSp modSp mod">
        <pc:chgData name="Samsaam-Ali Baig" userId="S::samsaam-ali.baig@etu.univ-smb.fr::e774e39e-b71f-495a-b2c4-4031f2c15ea7" providerId="AD" clId="Web-{8CF4095F-8A96-49ED-C824-220860D7331C}" dt="2025-09-28T10:24:56.560" v="446"/>
        <pc:sldMkLst>
          <pc:docMk/>
          <pc:sldMk cId="1424150488" sldId="283"/>
        </pc:sldMkLst>
        <pc:spChg chg="del mod">
          <ac:chgData name="Samsaam-Ali Baig" userId="S::samsaam-ali.baig@etu.univ-smb.fr::e774e39e-b71f-495a-b2c4-4031f2c15ea7" providerId="AD" clId="Web-{8CF4095F-8A96-49ED-C824-220860D7331C}" dt="2025-09-28T10:12:45.668" v="273"/>
          <ac:spMkLst>
            <pc:docMk/>
            <pc:sldMk cId="1424150488" sldId="283"/>
            <ac:spMk id="3" creationId="{4D54D66F-65F6-4674-19CA-68EC0FEA744B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10:23:06.522" v="430" actId="14100"/>
          <ac:spMkLst>
            <pc:docMk/>
            <pc:sldMk cId="1424150488" sldId="283"/>
            <ac:spMk id="4" creationId="{26199598-62D0-42A1-0CBE-A1293C41DA5A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10:23:06.538" v="431" actId="14100"/>
          <ac:spMkLst>
            <pc:docMk/>
            <pc:sldMk cId="1424150488" sldId="283"/>
            <ac:spMk id="6" creationId="{CFD21359-F071-BC79-DC87-95A47FD555CE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10:23:06.538" v="432" actId="14100"/>
          <ac:spMkLst>
            <pc:docMk/>
            <pc:sldMk cId="1424150488" sldId="283"/>
            <ac:spMk id="8" creationId="{F348338A-7508-3688-1DCE-D5AA3E7E7A7F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10:23:06.553" v="433" actId="14100"/>
          <ac:spMkLst>
            <pc:docMk/>
            <pc:sldMk cId="1424150488" sldId="283"/>
            <ac:spMk id="9" creationId="{CF9E298E-83A2-123B-F6C5-4624C756111B}"/>
          </ac:spMkLst>
        </pc:spChg>
        <pc:spChg chg="add mod">
          <ac:chgData name="Samsaam-Ali Baig" userId="S::samsaam-ali.baig@etu.univ-smb.fr::e774e39e-b71f-495a-b2c4-4031f2c15ea7" providerId="AD" clId="Web-{8CF4095F-8A96-49ED-C824-220860D7331C}" dt="2025-09-28T10:23:06.553" v="434" actId="14100"/>
          <ac:spMkLst>
            <pc:docMk/>
            <pc:sldMk cId="1424150488" sldId="283"/>
            <ac:spMk id="10" creationId="{AA997342-D1C3-07F9-75F7-7C2B66401F97}"/>
          </ac:spMkLst>
        </pc:spChg>
        <pc:picChg chg="add del mod modCrop">
          <ac:chgData name="Samsaam-Ali Baig" userId="S::samsaam-ali.baig@etu.univ-smb.fr::e774e39e-b71f-495a-b2c4-4031f2c15ea7" providerId="AD" clId="Web-{8CF4095F-8A96-49ED-C824-220860D7331C}" dt="2025-09-28T10:17:35.341" v="329"/>
          <ac:picMkLst>
            <pc:docMk/>
            <pc:sldMk cId="1424150488" sldId="283"/>
            <ac:picMk id="11" creationId="{6057096B-3D0D-6AB9-3B3C-81CBE22D4F35}"/>
          </ac:picMkLst>
        </pc:picChg>
        <pc:picChg chg="add del mod">
          <ac:chgData name="Samsaam-Ali Baig" userId="S::samsaam-ali.baig@etu.univ-smb.fr::e774e39e-b71f-495a-b2c4-4031f2c15ea7" providerId="AD" clId="Web-{8CF4095F-8A96-49ED-C824-220860D7331C}" dt="2025-09-28T10:23:50.116" v="444"/>
          <ac:picMkLst>
            <pc:docMk/>
            <pc:sldMk cId="1424150488" sldId="283"/>
            <ac:picMk id="12" creationId="{87323923-1264-72C8-8057-B2D07CB930D9}"/>
          </ac:picMkLst>
        </pc:picChg>
        <pc:picChg chg="add mod">
          <ac:chgData name="Samsaam-Ali Baig" userId="S::samsaam-ali.baig@etu.univ-smb.fr::e774e39e-b71f-495a-b2c4-4031f2c15ea7" providerId="AD" clId="Web-{8CF4095F-8A96-49ED-C824-220860D7331C}" dt="2025-09-28T10:23:55.179" v="445" actId="1076"/>
          <ac:picMkLst>
            <pc:docMk/>
            <pc:sldMk cId="1424150488" sldId="283"/>
            <ac:picMk id="13" creationId="{169E57E3-1FBD-B14F-5D0E-1B43B9E56A92}"/>
          </ac:picMkLst>
        </pc:picChg>
        <pc:picChg chg="add mod">
          <ac:chgData name="Samsaam-Ali Baig" userId="S::samsaam-ali.baig@etu.univ-smb.fr::e774e39e-b71f-495a-b2c4-4031f2c15ea7" providerId="AD" clId="Web-{8CF4095F-8A96-49ED-C824-220860D7331C}" dt="2025-09-28T10:24:56.560" v="446"/>
          <ac:picMkLst>
            <pc:docMk/>
            <pc:sldMk cId="1424150488" sldId="283"/>
            <ac:picMk id="14" creationId="{7E180F2C-90B1-E379-7151-D037A22F06C4}"/>
          </ac:picMkLst>
        </pc:picChg>
      </pc:sldChg>
      <pc:sldChg chg="mod">
        <pc:chgData name="Samsaam-Ali Baig" userId="S::samsaam-ali.baig@etu.univ-smb.fr::e774e39e-b71f-495a-b2c4-4031f2c15ea7" providerId="AD" clId="Web-{8CF4095F-8A96-49ED-C824-220860D7331C}" dt="2025-09-28T09:49:12.725" v="9"/>
        <pc:sldMkLst>
          <pc:docMk/>
          <pc:sldMk cId="3597514569" sldId="284"/>
        </pc:sldMkLst>
      </pc:sldChg>
      <pc:sldChg chg="mod">
        <pc:chgData name="Samsaam-Ali Baig" userId="S::samsaam-ali.baig@etu.univ-smb.fr::e774e39e-b71f-495a-b2c4-4031f2c15ea7" providerId="AD" clId="Web-{8CF4095F-8A96-49ED-C824-220860D7331C}" dt="2025-09-28T09:49:12.725" v="9"/>
        <pc:sldMkLst>
          <pc:docMk/>
          <pc:sldMk cId="3594215088" sldId="285"/>
        </pc:sldMkLst>
      </pc:sldChg>
      <pc:sldChg chg="add replId">
        <pc:chgData name="Samsaam-Ali Baig" userId="S::samsaam-ali.baig@etu.univ-smb.fr::e774e39e-b71f-495a-b2c4-4031f2c15ea7" providerId="AD" clId="Web-{8CF4095F-8A96-49ED-C824-220860D7331C}" dt="2025-09-28T09:54:52.023" v="41"/>
        <pc:sldMkLst>
          <pc:docMk/>
          <pc:sldMk cId="283620664" sldId="286"/>
        </pc:sldMkLst>
      </pc:sldChg>
      <pc:sldMasterChg chg="mod setBg modSldLayout">
        <pc:chgData name="Samsaam-Ali Baig" userId="S::samsaam-ali.baig@etu.univ-smb.fr::e774e39e-b71f-495a-b2c4-4031f2c15ea7" providerId="AD" clId="Web-{8CF4095F-8A96-49ED-C824-220860D7331C}" dt="2025-09-28T09:49:12.725" v="9"/>
        <pc:sldMasterMkLst>
          <pc:docMk/>
          <pc:sldMasterMk cId="664640247" sldId="2147483648"/>
        </pc:sldMasterMkLst>
        <pc:sldLayoutChg chg="mod">
          <pc:chgData name="Samsaam-Ali Baig" userId="S::samsaam-ali.baig@etu.univ-smb.fr::e774e39e-b71f-495a-b2c4-4031f2c15ea7" providerId="AD" clId="Web-{8CF4095F-8A96-49ED-C824-220860D7331C}" dt="2025-09-28T09:49:12.725" v="9"/>
          <pc:sldLayoutMkLst>
            <pc:docMk/>
            <pc:sldMasterMk cId="664640247" sldId="2147483648"/>
            <pc:sldLayoutMk cId="2606454211" sldId="2147483660"/>
          </pc:sldLayoutMkLst>
        </pc:sldLayoutChg>
        <pc:sldLayoutChg chg="mod">
          <pc:chgData name="Samsaam-Ali Baig" userId="S::samsaam-ali.baig@etu.univ-smb.fr::e774e39e-b71f-495a-b2c4-4031f2c15ea7" providerId="AD" clId="Web-{8CF4095F-8A96-49ED-C824-220860D7331C}" dt="2025-09-28T09:49:12.725" v="9"/>
          <pc:sldLayoutMkLst>
            <pc:docMk/>
            <pc:sldMasterMk cId="664640247" sldId="2147483648"/>
            <pc:sldLayoutMk cId="2278944542" sldId="2147483663"/>
          </pc:sldLayoutMkLst>
        </pc:sldLayoutChg>
      </pc:sldMasterChg>
    </pc:docChg>
  </pc:docChgLst>
  <pc:docChgLst>
    <pc:chgData name="Samsaam-Ali Baig" userId="e774e39e-b71f-495a-b2c4-4031f2c15ea7" providerId="ADAL" clId="{701DEC14-785C-4B29-BED0-A258B7EDF157}"/>
    <pc:docChg chg="undo custSel delSld modSld">
      <pc:chgData name="Samsaam-Ali Baig" userId="e774e39e-b71f-495a-b2c4-4031f2c15ea7" providerId="ADAL" clId="{701DEC14-785C-4B29-BED0-A258B7EDF157}" dt="2025-09-28T23:35:26.596" v="352" actId="20577"/>
      <pc:docMkLst>
        <pc:docMk/>
      </pc:docMkLst>
      <pc:sldChg chg="addSp modSp mod">
        <pc:chgData name="Samsaam-Ali Baig" userId="e774e39e-b71f-495a-b2c4-4031f2c15ea7" providerId="ADAL" clId="{701DEC14-785C-4B29-BED0-A258B7EDF157}" dt="2025-09-28T23:27:28.306" v="264" actId="20577"/>
        <pc:sldMkLst>
          <pc:docMk/>
          <pc:sldMk cId="3184506572" sldId="281"/>
        </pc:sldMkLst>
        <pc:spChg chg="add mod">
          <ac:chgData name="Samsaam-Ali Baig" userId="e774e39e-b71f-495a-b2c4-4031f2c15ea7" providerId="ADAL" clId="{701DEC14-785C-4B29-BED0-A258B7EDF157}" dt="2025-09-28T23:27:12.897" v="255" actId="20577"/>
          <ac:spMkLst>
            <pc:docMk/>
            <pc:sldMk cId="3184506572" sldId="281"/>
            <ac:spMk id="6" creationId="{D4B9284A-0123-3913-C384-83F768ED9443}"/>
          </ac:spMkLst>
        </pc:spChg>
        <pc:spChg chg="mod">
          <ac:chgData name="Samsaam-Ali Baig" userId="e774e39e-b71f-495a-b2c4-4031f2c15ea7" providerId="ADAL" clId="{701DEC14-785C-4B29-BED0-A258B7EDF157}" dt="2025-09-28T23:27:28.306" v="264" actId="20577"/>
          <ac:spMkLst>
            <pc:docMk/>
            <pc:sldMk cId="3184506572" sldId="281"/>
            <ac:spMk id="14" creationId="{396C5791-84A4-D40C-705E-FF462CE1D6CE}"/>
          </ac:spMkLst>
        </pc:spChg>
        <pc:picChg chg="add mod">
          <ac:chgData name="Samsaam-Ali Baig" userId="e774e39e-b71f-495a-b2c4-4031f2c15ea7" providerId="ADAL" clId="{701DEC14-785C-4B29-BED0-A258B7EDF157}" dt="2025-09-28T23:25:41.355" v="235" actId="1076"/>
          <ac:picMkLst>
            <pc:docMk/>
            <pc:sldMk cId="3184506572" sldId="281"/>
            <ac:picMk id="4" creationId="{993875E6-4F38-C631-0618-95802659F1F6}"/>
          </ac:picMkLst>
        </pc:picChg>
      </pc:sldChg>
      <pc:sldChg chg="addSp modSp mod">
        <pc:chgData name="Samsaam-Ali Baig" userId="e774e39e-b71f-495a-b2c4-4031f2c15ea7" providerId="ADAL" clId="{701DEC14-785C-4B29-BED0-A258B7EDF157}" dt="2025-09-28T23:34:26.267" v="328"/>
        <pc:sldMkLst>
          <pc:docMk/>
          <pc:sldMk cId="1943727444" sldId="282"/>
        </pc:sldMkLst>
        <pc:spChg chg="mod">
          <ac:chgData name="Samsaam-Ali Baig" userId="e774e39e-b71f-495a-b2c4-4031f2c15ea7" providerId="ADAL" clId="{701DEC14-785C-4B29-BED0-A258B7EDF157}" dt="2025-09-28T23:28:27.378" v="282" actId="20577"/>
          <ac:spMkLst>
            <pc:docMk/>
            <pc:sldMk cId="1943727444" sldId="282"/>
            <ac:spMk id="8" creationId="{84205217-C744-C15A-EA87-7FA0E54E350E}"/>
          </ac:spMkLst>
        </pc:spChg>
        <pc:picChg chg="add mod">
          <ac:chgData name="Samsaam-Ali Baig" userId="e774e39e-b71f-495a-b2c4-4031f2c15ea7" providerId="ADAL" clId="{701DEC14-785C-4B29-BED0-A258B7EDF157}" dt="2025-09-28T23:34:26.267" v="328"/>
          <ac:picMkLst>
            <pc:docMk/>
            <pc:sldMk cId="1943727444" sldId="282"/>
            <ac:picMk id="2" creationId="{1A535906-210D-C3EC-5CC1-513353A6CE67}"/>
          </ac:picMkLst>
        </pc:picChg>
      </pc:sldChg>
      <pc:sldChg chg="addSp delSp modSp mod">
        <pc:chgData name="Samsaam-Ali Baig" userId="e774e39e-b71f-495a-b2c4-4031f2c15ea7" providerId="ADAL" clId="{701DEC14-785C-4B29-BED0-A258B7EDF157}" dt="2025-09-28T23:34:17.477" v="327"/>
        <pc:sldMkLst>
          <pc:docMk/>
          <pc:sldMk cId="1424150488" sldId="283"/>
        </pc:sldMkLst>
        <pc:spChg chg="mod">
          <ac:chgData name="Samsaam-Ali Baig" userId="e774e39e-b71f-495a-b2c4-4031f2c15ea7" providerId="ADAL" clId="{701DEC14-785C-4B29-BED0-A258B7EDF157}" dt="2025-09-28T10:28:29.860" v="15" actId="1076"/>
          <ac:spMkLst>
            <pc:docMk/>
            <pc:sldMk cId="1424150488" sldId="283"/>
            <ac:spMk id="9" creationId="{CF9E298E-83A2-123B-F6C5-4624C756111B}"/>
          </ac:spMkLst>
        </pc:spChg>
        <pc:spChg chg="mod">
          <ac:chgData name="Samsaam-Ali Baig" userId="e774e39e-b71f-495a-b2c4-4031f2c15ea7" providerId="ADAL" clId="{701DEC14-785C-4B29-BED0-A258B7EDF157}" dt="2025-09-28T10:28:05.599" v="13" actId="1076"/>
          <ac:spMkLst>
            <pc:docMk/>
            <pc:sldMk cId="1424150488" sldId="283"/>
            <ac:spMk id="10" creationId="{AA997342-D1C3-07F9-75F7-7C2B66401F97}"/>
          </ac:spMkLst>
        </pc:spChg>
        <pc:picChg chg="add mod modCrop">
          <ac:chgData name="Samsaam-Ali Baig" userId="e774e39e-b71f-495a-b2c4-4031f2c15ea7" providerId="ADAL" clId="{701DEC14-785C-4B29-BED0-A258B7EDF157}" dt="2025-09-28T23:22:34.575" v="213" actId="1076"/>
          <ac:picMkLst>
            <pc:docMk/>
            <pc:sldMk cId="1424150488" sldId="283"/>
            <ac:picMk id="3" creationId="{D80AABAE-03E3-DC72-94EF-906F3433AB32}"/>
          </ac:picMkLst>
        </pc:picChg>
        <pc:picChg chg="add mod">
          <ac:chgData name="Samsaam-Ali Baig" userId="e774e39e-b71f-495a-b2c4-4031f2c15ea7" providerId="ADAL" clId="{701DEC14-785C-4B29-BED0-A258B7EDF157}" dt="2025-09-28T23:21:59.592" v="205" actId="14100"/>
          <ac:picMkLst>
            <pc:docMk/>
            <pc:sldMk cId="1424150488" sldId="283"/>
            <ac:picMk id="11" creationId="{7E180F2C-90B1-E379-7151-D037A22F06C4}"/>
          </ac:picMkLst>
        </pc:picChg>
        <pc:picChg chg="mod">
          <ac:chgData name="Samsaam-Ali Baig" userId="e774e39e-b71f-495a-b2c4-4031f2c15ea7" providerId="ADAL" clId="{701DEC14-785C-4B29-BED0-A258B7EDF157}" dt="2025-09-28T23:23:00.576" v="219" actId="14100"/>
          <ac:picMkLst>
            <pc:docMk/>
            <pc:sldMk cId="1424150488" sldId="283"/>
            <ac:picMk id="13" creationId="{169E57E3-1FBD-B14F-5D0E-1B43B9E56A92}"/>
          </ac:picMkLst>
        </pc:picChg>
        <pc:picChg chg="del mod modCrop">
          <ac:chgData name="Samsaam-Ali Baig" userId="e774e39e-b71f-495a-b2c4-4031f2c15ea7" providerId="ADAL" clId="{701DEC14-785C-4B29-BED0-A258B7EDF157}" dt="2025-09-28T10:33:54.580" v="52" actId="21"/>
          <ac:picMkLst>
            <pc:docMk/>
            <pc:sldMk cId="1424150488" sldId="283"/>
            <ac:picMk id="14" creationId="{7E180F2C-90B1-E379-7151-D037A22F06C4}"/>
          </ac:picMkLst>
        </pc:picChg>
        <pc:picChg chg="add mod modCrop">
          <ac:chgData name="Samsaam-Ali Baig" userId="e774e39e-b71f-495a-b2c4-4031f2c15ea7" providerId="ADAL" clId="{701DEC14-785C-4B29-BED0-A258B7EDF157}" dt="2025-09-28T23:22:48.119" v="216" actId="14100"/>
          <ac:picMkLst>
            <pc:docMk/>
            <pc:sldMk cId="1424150488" sldId="283"/>
            <ac:picMk id="15" creationId="{ED59CD44-8C17-6F0E-9FE3-64621B722473}"/>
          </ac:picMkLst>
        </pc:picChg>
        <pc:picChg chg="add mod modCrop">
          <ac:chgData name="Samsaam-Ali Baig" userId="e774e39e-b71f-495a-b2c4-4031f2c15ea7" providerId="ADAL" clId="{701DEC14-785C-4B29-BED0-A258B7EDF157}" dt="2025-09-28T23:24:02.614" v="223" actId="1076"/>
          <ac:picMkLst>
            <pc:docMk/>
            <pc:sldMk cId="1424150488" sldId="283"/>
            <ac:picMk id="16" creationId="{C82370CC-59C8-4944-163D-D65E69DC8AE8}"/>
          </ac:picMkLst>
        </pc:picChg>
        <pc:picChg chg="add mod">
          <ac:chgData name="Samsaam-Ali Baig" userId="e774e39e-b71f-495a-b2c4-4031f2c15ea7" providerId="ADAL" clId="{701DEC14-785C-4B29-BED0-A258B7EDF157}" dt="2025-09-28T23:34:17.477" v="327"/>
          <ac:picMkLst>
            <pc:docMk/>
            <pc:sldMk cId="1424150488" sldId="283"/>
            <ac:picMk id="17" creationId="{6B78AB7D-4E58-5143-CBCB-19DFEBF55B2D}"/>
          </ac:picMkLst>
        </pc:picChg>
      </pc:sldChg>
      <pc:sldChg chg="del">
        <pc:chgData name="Samsaam-Ali Baig" userId="e774e39e-b71f-495a-b2c4-4031f2c15ea7" providerId="ADAL" clId="{701DEC14-785C-4B29-BED0-A258B7EDF157}" dt="2025-09-28T10:39:57.236" v="88" actId="47"/>
        <pc:sldMkLst>
          <pc:docMk/>
          <pc:sldMk cId="3597514569" sldId="284"/>
        </pc:sldMkLst>
      </pc:sldChg>
      <pc:sldChg chg="addSp modSp mod">
        <pc:chgData name="Samsaam-Ali Baig" userId="e774e39e-b71f-495a-b2c4-4031f2c15ea7" providerId="ADAL" clId="{701DEC14-785C-4B29-BED0-A258B7EDF157}" dt="2025-09-28T23:33:46.799" v="324" actId="167"/>
        <pc:sldMkLst>
          <pc:docMk/>
          <pc:sldMk cId="3594215088" sldId="285"/>
        </pc:sldMkLst>
        <pc:spChg chg="mod">
          <ac:chgData name="Samsaam-Ali Baig" userId="e774e39e-b71f-495a-b2c4-4031f2c15ea7" providerId="ADAL" clId="{701DEC14-785C-4B29-BED0-A258B7EDF157}" dt="2025-09-28T23:17:44.819" v="173" actId="14100"/>
          <ac:spMkLst>
            <pc:docMk/>
            <pc:sldMk cId="3594215088" sldId="285"/>
            <ac:spMk id="3" creationId="{1EE5310D-7C20-04A6-292F-FE4E8A3FA4A3}"/>
          </ac:spMkLst>
        </pc:spChg>
        <pc:picChg chg="add mod ord">
          <ac:chgData name="Samsaam-Ali Baig" userId="e774e39e-b71f-495a-b2c4-4031f2c15ea7" providerId="ADAL" clId="{701DEC14-785C-4B29-BED0-A258B7EDF157}" dt="2025-09-28T23:33:46.799" v="324" actId="167"/>
          <ac:picMkLst>
            <pc:docMk/>
            <pc:sldMk cId="3594215088" sldId="285"/>
            <ac:picMk id="2" creationId="{69C63A1A-88B9-65B6-82BE-532DB0B5E492}"/>
          </ac:picMkLst>
        </pc:picChg>
      </pc:sldChg>
      <pc:sldChg chg="addSp delSp modSp mod">
        <pc:chgData name="Samsaam-Ali Baig" userId="e774e39e-b71f-495a-b2c4-4031f2c15ea7" providerId="ADAL" clId="{701DEC14-785C-4B29-BED0-A258B7EDF157}" dt="2025-09-28T23:33:37.010" v="322" actId="167"/>
        <pc:sldMkLst>
          <pc:docMk/>
          <pc:sldMk cId="283620664" sldId="286"/>
        </pc:sldMkLst>
        <pc:spChg chg="mod">
          <ac:chgData name="Samsaam-Ali Baig" userId="e774e39e-b71f-495a-b2c4-4031f2c15ea7" providerId="ADAL" clId="{701DEC14-785C-4B29-BED0-A258B7EDF157}" dt="2025-09-28T23:29:51.992" v="289" actId="1076"/>
          <ac:spMkLst>
            <pc:docMk/>
            <pc:sldMk cId="283620664" sldId="286"/>
            <ac:spMk id="3" creationId="{2CB90B07-4475-64E4-A056-58CEEA6E4FF7}"/>
          </ac:spMkLst>
        </pc:spChg>
        <pc:picChg chg="add mod ord">
          <ac:chgData name="Samsaam-Ali Baig" userId="e774e39e-b71f-495a-b2c4-4031f2c15ea7" providerId="ADAL" clId="{701DEC14-785C-4B29-BED0-A258B7EDF157}" dt="2025-09-28T23:30:43.608" v="299"/>
          <ac:picMkLst>
            <pc:docMk/>
            <pc:sldMk cId="283620664" sldId="286"/>
            <ac:picMk id="4" creationId="{0C5CCE7D-0861-3202-E299-82AC79E666DF}"/>
          </ac:picMkLst>
        </pc:picChg>
        <pc:picChg chg="add del mod">
          <ac:chgData name="Samsaam-Ali Baig" userId="e774e39e-b71f-495a-b2c4-4031f2c15ea7" providerId="ADAL" clId="{701DEC14-785C-4B29-BED0-A258B7EDF157}" dt="2025-09-28T23:32:31.587" v="311" actId="478"/>
          <ac:picMkLst>
            <pc:docMk/>
            <pc:sldMk cId="283620664" sldId="286"/>
            <ac:picMk id="6" creationId="{F8459F9B-0FF0-53E8-D547-8F6D030FD7B6}"/>
          </ac:picMkLst>
        </pc:picChg>
        <pc:picChg chg="add mod ord">
          <ac:chgData name="Samsaam-Ali Baig" userId="e774e39e-b71f-495a-b2c4-4031f2c15ea7" providerId="ADAL" clId="{701DEC14-785C-4B29-BED0-A258B7EDF157}" dt="2025-09-28T23:33:37.010" v="322" actId="167"/>
          <ac:picMkLst>
            <pc:docMk/>
            <pc:sldMk cId="283620664" sldId="286"/>
            <ac:picMk id="8" creationId="{C1120826-9257-A3AE-1C40-10DE932DE5D3}"/>
          </ac:picMkLst>
        </pc:picChg>
      </pc:sldChg>
      <pc:sldChg chg="addSp delSp modSp mod">
        <pc:chgData name="Samsaam-Ali Baig" userId="e774e39e-b71f-495a-b2c4-4031f2c15ea7" providerId="ADAL" clId="{701DEC14-785C-4B29-BED0-A258B7EDF157}" dt="2025-09-28T23:35:26.596" v="352" actId="20577"/>
        <pc:sldMkLst>
          <pc:docMk/>
          <pc:sldMk cId="101105902" sldId="287"/>
        </pc:sldMkLst>
        <pc:spChg chg="add del mod">
          <ac:chgData name="Samsaam-Ali Baig" userId="e774e39e-b71f-495a-b2c4-4031f2c15ea7" providerId="ADAL" clId="{701DEC14-785C-4B29-BED0-A258B7EDF157}" dt="2025-09-28T23:35:26.596" v="352" actId="20577"/>
          <ac:spMkLst>
            <pc:docMk/>
            <pc:sldMk cId="101105902" sldId="287"/>
            <ac:spMk id="5" creationId="{A9F643EE-0C33-1046-A127-137ACCF7CC17}"/>
          </ac:spMkLst>
        </pc:spChg>
        <pc:spChg chg="mod">
          <ac:chgData name="Samsaam-Ali Baig" userId="e774e39e-b71f-495a-b2c4-4031f2c15ea7" providerId="ADAL" clId="{701DEC14-785C-4B29-BED0-A258B7EDF157}" dt="2025-09-28T23:35:01.052" v="330" actId="14100"/>
          <ac:spMkLst>
            <pc:docMk/>
            <pc:sldMk cId="101105902" sldId="287"/>
            <ac:spMk id="7" creationId="{43F8CD6E-D216-8B07-27B8-C5B2D52B0F21}"/>
          </ac:spMkLst>
        </pc:spChg>
        <pc:spChg chg="mod">
          <ac:chgData name="Samsaam-Ali Baig" userId="e774e39e-b71f-495a-b2c4-4031f2c15ea7" providerId="ADAL" clId="{701DEC14-785C-4B29-BED0-A258B7EDF157}" dt="2025-09-28T23:18:09.245" v="177" actId="20577"/>
          <ac:spMkLst>
            <pc:docMk/>
            <pc:sldMk cId="101105902" sldId="287"/>
            <ac:spMk id="8" creationId="{880C88B0-52EC-15B1-BA60-A7A572DFF6B9}"/>
          </ac:spMkLst>
        </pc:spChg>
        <pc:spChg chg="mod">
          <ac:chgData name="Samsaam-Ali Baig" userId="e774e39e-b71f-495a-b2c4-4031f2c15ea7" providerId="ADAL" clId="{701DEC14-785C-4B29-BED0-A258B7EDF157}" dt="2025-09-28T23:35:07.500" v="331" actId="1076"/>
          <ac:spMkLst>
            <pc:docMk/>
            <pc:sldMk cId="101105902" sldId="287"/>
            <ac:spMk id="9" creationId="{B0AA3AD7-1E5E-D8CB-C1FC-0399590B524E}"/>
          </ac:spMkLst>
        </pc:spChg>
        <pc:picChg chg="add mod ord">
          <ac:chgData name="Samsaam-Ali Baig" userId="e774e39e-b71f-495a-b2c4-4031f2c15ea7" providerId="ADAL" clId="{701DEC14-785C-4B29-BED0-A258B7EDF157}" dt="2025-09-28T23:33:56.325" v="326" actId="167"/>
          <ac:picMkLst>
            <pc:docMk/>
            <pc:sldMk cId="101105902" sldId="287"/>
            <ac:picMk id="2" creationId="{1A553793-669C-C22E-0F1F-F2B0A34CAB25}"/>
          </ac:picMkLst>
        </pc:picChg>
        <pc:picChg chg="mod">
          <ac:chgData name="Samsaam-Ali Baig" userId="e774e39e-b71f-495a-b2c4-4031f2c15ea7" providerId="ADAL" clId="{701DEC14-785C-4B29-BED0-A258B7EDF157}" dt="2025-09-28T23:18:44.127" v="183" actId="14100"/>
          <ac:picMkLst>
            <pc:docMk/>
            <pc:sldMk cId="101105902" sldId="287"/>
            <ac:picMk id="16" creationId="{217EB891-1011-710E-D811-B552945A213A}"/>
          </ac:picMkLst>
        </pc:picChg>
        <pc:picChg chg="mod">
          <ac:chgData name="Samsaam-Ali Baig" userId="e774e39e-b71f-495a-b2c4-4031f2c15ea7" providerId="ADAL" clId="{701DEC14-785C-4B29-BED0-A258B7EDF157}" dt="2025-09-28T23:18:39.390" v="181" actId="1076"/>
          <ac:picMkLst>
            <pc:docMk/>
            <pc:sldMk cId="101105902" sldId="287"/>
            <ac:picMk id="17" creationId="{75A3E302-A062-BAC0-C471-2E47BB5E3DD2}"/>
          </ac:picMkLst>
        </pc:picChg>
      </pc:sldChg>
    </pc:docChg>
  </pc:docChgLst>
  <pc:docChgLst>
    <pc:chgData name="Papa-Madiara Sene" userId="S::papa-madiara.sene@etu.univ-smb.fr::3095c3e5-2e0b-4de2-a5fa-758dccb09853" providerId="AD" clId="Web-{514C354A-030F-BB44-1463-DC1D1243AEB2}"/>
    <pc:docChg chg="modSld">
      <pc:chgData name="Papa-Madiara Sene" userId="S::papa-madiara.sene@etu.univ-smb.fr::3095c3e5-2e0b-4de2-a5fa-758dccb09853" providerId="AD" clId="Web-{514C354A-030F-BB44-1463-DC1D1243AEB2}" dt="2025-09-29T06:49:22.644" v="26" actId="20577"/>
      <pc:docMkLst>
        <pc:docMk/>
      </pc:docMkLst>
      <pc:sldChg chg="modSp">
        <pc:chgData name="Papa-Madiara Sene" userId="S::papa-madiara.sene@etu.univ-smb.fr::3095c3e5-2e0b-4de2-a5fa-758dccb09853" providerId="AD" clId="Web-{514C354A-030F-BB44-1463-DC1D1243AEB2}" dt="2025-09-29T06:49:22.644" v="26" actId="20577"/>
        <pc:sldMkLst>
          <pc:docMk/>
          <pc:sldMk cId="1424150488" sldId="283"/>
        </pc:sldMkLst>
        <pc:spChg chg="mod">
          <ac:chgData name="Papa-Madiara Sene" userId="S::papa-madiara.sene@etu.univ-smb.fr::3095c3e5-2e0b-4de2-a5fa-758dccb09853" providerId="AD" clId="Web-{514C354A-030F-BB44-1463-DC1D1243AEB2}" dt="2025-09-29T06:49:22.644" v="26" actId="20577"/>
          <ac:spMkLst>
            <pc:docMk/>
            <pc:sldMk cId="1424150488" sldId="283"/>
            <ac:spMk id="10" creationId="{AA997342-D1C3-07F9-75F7-7C2B66401F9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FF38DF-3722-4EE9-AE05-26B3C07994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9E3191-4C97-4E96-BDCA-9CFAAF733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C1084-4980-48F0-8491-4EDFEE9D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EDC26-1C8A-49E6-8649-DC237393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BE249-3B9F-4033-B1C5-264A0EBC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DA54-7512-48DD-9777-1C5EF5E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157255-4500-D9C8-2CEE-415F69FB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 Page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D6217F-2570-FB04-1454-35371CE3E830}"/>
              </a:ext>
            </a:extLst>
          </p:cNvPr>
          <p:cNvSpPr txBox="1">
            <a:spLocks/>
          </p:cNvSpPr>
          <p:nvPr/>
        </p:nvSpPr>
        <p:spPr>
          <a:xfrm>
            <a:off x="136051" y="5114897"/>
            <a:ext cx="9752866" cy="9345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/>
                <a:cs typeface="Times New Roman"/>
              </a:rPr>
              <a:t>By Group-04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6C5791-84A4-D40C-705E-FF462CE1D6CE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bg1"/>
                </a:solidFill>
                <a:ea typeface="Source Sans Pro"/>
              </a:rPr>
              <a:t>Ref:01= https://www.coupederobotique.fr/edition-2026/reglement-2026/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EE9371-3AD5-004A-E9AA-9F24DED9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" y="7188"/>
            <a:ext cx="2267912" cy="7677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13B307-9DA7-4117-AAFE-35EEC160A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5" y="7189"/>
            <a:ext cx="2662458" cy="767751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EF5392FE-9E51-7DFD-F849-89C0F82FC7FD}"/>
              </a:ext>
            </a:extLst>
          </p:cNvPr>
          <p:cNvSpPr txBox="1">
            <a:spLocks/>
          </p:cNvSpPr>
          <p:nvPr/>
        </p:nvSpPr>
        <p:spPr>
          <a:xfrm>
            <a:off x="8498866" y="7461283"/>
            <a:ext cx="1960461" cy="4457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2000" b="1">
                <a:ln w="41275">
                  <a:noFill/>
                </a:ln>
                <a:solidFill>
                  <a:schemeClr val="bg1"/>
                </a:solidFill>
                <a:latin typeface="Times New Roman"/>
                <a:cs typeface="Times New Roman"/>
              </a:rPr>
              <a:t>Page-01</a:t>
            </a:r>
          </a:p>
          <a:p>
            <a:pPr algn="l">
              <a:lnSpc>
                <a:spcPct val="75000"/>
              </a:lnSpc>
            </a:pPr>
            <a:endParaRPr lang="en-US" sz="8000">
              <a:ln w="41275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1CE8C-C427-9A7D-71F2-F89E8418732D}"/>
              </a:ext>
            </a:extLst>
          </p:cNvPr>
          <p:cNvSpPr txBox="1"/>
          <p:nvPr/>
        </p:nvSpPr>
        <p:spPr>
          <a:xfrm>
            <a:off x="127942" y="1108662"/>
            <a:ext cx="3230768" cy="4010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Source Sans Pro"/>
              </a:rPr>
              <a:t>Monday,  29 Sep 2025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E6F006-75FC-F893-9D41-86E6B6722A45}"/>
              </a:ext>
            </a:extLst>
          </p:cNvPr>
          <p:cNvSpPr/>
          <p:nvPr/>
        </p:nvSpPr>
        <p:spPr>
          <a:xfrm>
            <a:off x="11279" y="2677126"/>
            <a:ext cx="10063379" cy="163354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PROJ703/ PROJ903 International Challenge Project “</a:t>
            </a:r>
            <a:r>
              <a:rPr lang="en-US" sz="4000" err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Eurocup</a:t>
            </a:r>
            <a:r>
              <a:rPr lang="en-US" sz="400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”</a:t>
            </a:r>
          </a:p>
          <a:p>
            <a:pPr algn="ctr"/>
            <a:endParaRPr lang="en-US" sz="2000">
              <a:ea typeface="Source 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875E6-4F38-C631-0618-95802659F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78" y="4310669"/>
            <a:ext cx="1912491" cy="22232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B9284A-0123-3913-C384-83F768ED9443}"/>
              </a:ext>
            </a:extLst>
          </p:cNvPr>
          <p:cNvSpPr txBox="1">
            <a:spLocks/>
          </p:cNvSpPr>
          <p:nvPr/>
        </p:nvSpPr>
        <p:spPr>
          <a:xfrm>
            <a:off x="7749053" y="6675031"/>
            <a:ext cx="1960461" cy="4457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2000" b="1">
                <a:ln w="41275">
                  <a:noFill/>
                </a:ln>
                <a:solidFill>
                  <a:srgbClr val="0070C0"/>
                </a:solidFill>
                <a:latin typeface="Times New Roman"/>
                <a:cs typeface="Times New Roman"/>
              </a:rPr>
              <a:t>Ref:01</a:t>
            </a:r>
          </a:p>
          <a:p>
            <a:pPr algn="l">
              <a:lnSpc>
                <a:spcPct val="75000"/>
              </a:lnSpc>
            </a:pPr>
            <a:endParaRPr lang="en-US" sz="8000">
              <a:ln w="41275">
                <a:noFill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50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CF7AEB-6C9E-5B79-D18E-D6709FFB6C6A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02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889B9-DD29-0AA0-B00C-66E3D7826C72}"/>
              </a:ext>
            </a:extLst>
          </p:cNvPr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Table of Content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205217-C744-C15A-EA87-7FA0E54E350E}"/>
              </a:ext>
            </a:extLst>
          </p:cNvPr>
          <p:cNvSpPr/>
          <p:nvPr/>
        </p:nvSpPr>
        <p:spPr>
          <a:xfrm>
            <a:off x="684618" y="1375002"/>
            <a:ext cx="8193042" cy="527028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latin typeface="Times New Roman"/>
                <a:ea typeface="Source Sans Pro"/>
                <a:cs typeface="Times New Roman"/>
              </a:rPr>
              <a:t>Team Introduction - 03</a:t>
            </a:r>
          </a:p>
          <a:p>
            <a:pPr algn="ctr"/>
            <a:r>
              <a:rPr lang="en-US" sz="4000" b="1">
                <a:latin typeface="Times New Roman"/>
                <a:ea typeface="Source Sans Pro"/>
                <a:cs typeface="Times New Roman"/>
              </a:rPr>
              <a:t>Road Map -04</a:t>
            </a:r>
          </a:p>
          <a:p>
            <a:pPr algn="ctr"/>
            <a:r>
              <a:rPr lang="en-US" sz="4000" b="1">
                <a:latin typeface="Times New Roman"/>
                <a:ea typeface="Source Sans Pro"/>
                <a:cs typeface="Times New Roman"/>
              </a:rPr>
              <a:t>Team Charter –05</a:t>
            </a:r>
          </a:p>
          <a:p>
            <a:pPr algn="ctr"/>
            <a:r>
              <a:rPr lang="en-US" sz="4000" b="1">
                <a:latin typeface="Times New Roman"/>
                <a:ea typeface="Source Sans Pro"/>
                <a:cs typeface="Times New Roman"/>
              </a:rPr>
              <a:t>Management-06</a:t>
            </a:r>
          </a:p>
        </p:txBody>
      </p:sp>
    </p:spTree>
    <p:extLst>
      <p:ext uri="{BB962C8B-B14F-4D97-AF65-F5344CB8AC3E}">
        <p14:creationId xmlns:p14="http://schemas.microsoft.com/office/powerpoint/2010/main" val="1943727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6C899-62AC-210D-D2A9-104873F51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41BCD2-D53E-C811-9079-C42D68B28F70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03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DEF3A-CFD0-889C-169D-679F8055EAAB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THE TEAM &amp; OUR COMPETENCIES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99598-62D0-42A1-0CBE-A1293C41DA5A}"/>
              </a:ext>
            </a:extLst>
          </p:cNvPr>
          <p:cNvSpPr/>
          <p:nvPr/>
        </p:nvSpPr>
        <p:spPr>
          <a:xfrm>
            <a:off x="146648" y="3265144"/>
            <a:ext cx="2960068" cy="854524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algn="ctr"/>
            <a:r>
              <a:rPr lang="en-US" sz="1400" b="1" err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Samsaam</a:t>
            </a:r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Ali Baig 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 Mechanical Engineering</a:t>
            </a:r>
            <a:endParaRPr lang="en-US" sz="1400">
              <a:solidFill>
                <a:schemeClr val="bg1"/>
              </a:solidFill>
              <a:ea typeface="Source Sans Pro"/>
            </a:endParaRPr>
          </a:p>
          <a:p>
            <a:pPr algn="ctr"/>
            <a:endParaRPr lang="en-US" sz="16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21359-F071-BC79-DC87-95A47FD555CE}"/>
              </a:ext>
            </a:extLst>
          </p:cNvPr>
          <p:cNvSpPr/>
          <p:nvPr/>
        </p:nvSpPr>
        <p:spPr>
          <a:xfrm>
            <a:off x="3569934" y="3265145"/>
            <a:ext cx="2960068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Sidy Thiaw</a:t>
            </a:r>
            <a:endParaRPr lang="en-US" sz="1400">
              <a:solidFill>
                <a:schemeClr val="bg1"/>
              </a:solidFill>
              <a:ea typeface="Source Sans Pro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Electromechanical Engineering</a:t>
            </a:r>
            <a:endParaRPr lang="en-US" sz="1400">
              <a:solidFill>
                <a:schemeClr val="bg1"/>
              </a:solidFill>
              <a:ea typeface="Source Sans Pro"/>
            </a:endParaRPr>
          </a:p>
          <a:p>
            <a:pPr algn="ctr"/>
            <a:endParaRPr lang="en-US" sz="16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8338A-7508-3688-1DCE-D5AA3E7E7A7F}"/>
              </a:ext>
            </a:extLst>
          </p:cNvPr>
          <p:cNvSpPr/>
          <p:nvPr/>
        </p:nvSpPr>
        <p:spPr>
          <a:xfrm>
            <a:off x="6977005" y="3265145"/>
            <a:ext cx="2960067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Qiao Zhonghe </a:t>
            </a:r>
            <a:endParaRPr lang="en-US" sz="1400">
              <a:solidFill>
                <a:schemeClr val="bg1"/>
              </a:solidFill>
              <a:latin typeface="Source Sans Pro"/>
              <a:ea typeface="Source Sans Pro"/>
              <a:cs typeface="Times New Roman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Mechanical Design, Manufacturing &amp; Automation</a:t>
            </a:r>
            <a:endParaRPr lang="en-US" sz="1400">
              <a:solidFill>
                <a:schemeClr val="bg1"/>
              </a:solidFill>
              <a:ea typeface="Source Sans Pr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9E298E-83A2-123B-F6C5-4624C756111B}"/>
              </a:ext>
            </a:extLst>
          </p:cNvPr>
          <p:cNvSpPr/>
          <p:nvPr/>
        </p:nvSpPr>
        <p:spPr>
          <a:xfrm>
            <a:off x="434741" y="6214419"/>
            <a:ext cx="2960068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Zad ABOU JAOUDE 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  <a:p>
            <a:pPr algn="ctr"/>
            <a:r>
              <a:rPr lang="en-US" sz="14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Electrical Engineering </a:t>
            </a:r>
            <a:endParaRPr lang="en-US" sz="1400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97342-D1C3-07F9-75F7-7C2B66401F97}"/>
              </a:ext>
            </a:extLst>
          </p:cNvPr>
          <p:cNvSpPr/>
          <p:nvPr/>
        </p:nvSpPr>
        <p:spPr>
          <a:xfrm>
            <a:off x="5655778" y="6214419"/>
            <a:ext cx="2960068" cy="85452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Papa </a:t>
            </a:r>
            <a:r>
              <a:rPr lang="en-US" sz="1400" b="1" dirty="0" err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Madiara</a:t>
            </a:r>
            <a:r>
              <a:rPr lang="en-US" sz="1400" b="1" dirty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-Sene 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Electromechanical and mechanical Engineering</a:t>
            </a:r>
          </a:p>
        </p:txBody>
      </p:sp>
      <p:pic>
        <p:nvPicPr>
          <p:cNvPr id="13" name="Picture 12" descr="A person standing on a road with mountains in the background&#10;&#10;AI-generated content may be incorrect.">
            <a:extLst>
              <a:ext uri="{FF2B5EF4-FFF2-40B4-BE49-F238E27FC236}">
                <a16:creationId xmlns:a16="http://schemas.microsoft.com/office/drawing/2014/main" id="{169E57E3-1FBD-B14F-5D0E-1B43B9E5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19" r="22886" b="3998"/>
          <a:stretch>
            <a:fillRect/>
          </a:stretch>
        </p:blipFill>
        <p:spPr>
          <a:xfrm>
            <a:off x="6993220" y="1259954"/>
            <a:ext cx="2943852" cy="2005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AABAE-03E3-DC72-94EF-906F3433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672" t="-1595" r="-102" b="3562"/>
          <a:stretch>
            <a:fillRect/>
          </a:stretch>
        </p:blipFill>
        <p:spPr>
          <a:xfrm>
            <a:off x="251136" y="1170393"/>
            <a:ext cx="2751092" cy="2004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180F2C-90B1-E379-7151-D037A22F06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769" r="16522"/>
          <a:stretch>
            <a:fillRect/>
          </a:stretch>
        </p:blipFill>
        <p:spPr>
          <a:xfrm>
            <a:off x="434741" y="4428577"/>
            <a:ext cx="2960068" cy="1835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 descr="A person wearing a hard hat and a white helmet&#10;&#10;AI-generated content may be incorrect.">
            <a:extLst>
              <a:ext uri="{FF2B5EF4-FFF2-40B4-BE49-F238E27FC236}">
                <a16:creationId xmlns:a16="http://schemas.microsoft.com/office/drawing/2014/main" id="{ED59CD44-8C17-6F0E-9FE3-64621B7224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434"/>
          <a:stretch>
            <a:fillRect/>
          </a:stretch>
        </p:blipFill>
        <p:spPr>
          <a:xfrm>
            <a:off x="3595970" y="1259954"/>
            <a:ext cx="2934032" cy="20051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2370CC-59C8-4944-163D-D65E69DC8A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633" t="18812" r="5461" b="3249"/>
          <a:stretch>
            <a:fillRect/>
          </a:stretch>
        </p:blipFill>
        <p:spPr>
          <a:xfrm>
            <a:off x="5655778" y="4338029"/>
            <a:ext cx="2960068" cy="1876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415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517FC-3B55-100A-2A1E-B826AF5E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120826-9257-A3AE-1C40-10DE932D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70815"/>
            <a:ext cx="10058400" cy="63371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B90B07-4475-64E4-A056-58CEEA6E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7985"/>
            <a:ext cx="9756648" cy="6201506"/>
          </a:xfrm>
        </p:spPr>
        <p:txBody>
          <a:bodyPr>
            <a:noAutofit/>
          </a:bodyPr>
          <a:lstStyle/>
          <a:p>
            <a:pPr algn="l">
              <a:lnSpc>
                <a:spcPct val="200000"/>
              </a:lnSpc>
            </a:pPr>
            <a:br>
              <a:rPr lang="en-US" sz="1600"/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1- Learn and understand the  game rules.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2- Creating a plan that incorporates a timeline and strategy.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3- Assigning roles &amp; tasks (both technical &amp; non-technical).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4- Follow the plan created in step 2.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5- Regularly update team members, professors and the plan.</a:t>
            </a:r>
            <a:endParaRPr lang="en-US" sz="2400" b="1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197DF-C94F-54E5-6331-6326068F3DBC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04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E928D-D2F4-B3FE-A544-EDBB4D5DB0C5}"/>
              </a:ext>
            </a:extLst>
          </p:cNvPr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8362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F94BB-AEE8-3272-25BF-7E298F7A9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C63A1A-88B9-65B6-82BE-532DB0B5E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70815"/>
            <a:ext cx="10058400" cy="633710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EE5310D-7C20-04A6-292F-FE4E8A3F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98" y="684277"/>
            <a:ext cx="9303605" cy="6394428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Be punctual. 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Respect deadlines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Be responsible  and honest 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Communicate clearly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Keep motivation high 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Be flexible and adaptive </a:t>
            </a:r>
            <a:b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</a:br>
            <a:r>
              <a:rPr lang="en-US" sz="2800" b="1">
                <a:solidFill>
                  <a:srgbClr val="0070C0"/>
                </a:solidFill>
                <a:latin typeface="Times New Roman"/>
                <a:cs typeface="Times New Roman"/>
              </a:rPr>
              <a:t>Be curious and respectful of others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0E337-1287-1AD1-7259-C0D7D3D6B2D6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/>
              </a:rPr>
              <a:t>05</a:t>
            </a:r>
            <a:endParaRPr lang="en-US" sz="2000"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9AE85-7394-0AD5-D69C-0330E2560BC8}"/>
              </a:ext>
            </a:extLst>
          </p:cNvPr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TEAM CHARTER &amp; 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3594215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53793-669C-C22E-0F1F-F2B0A34CAB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870815"/>
            <a:ext cx="10058400" cy="6337101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E426B46-D289-D2E3-347B-B5D66366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F643EE-0C33-1046-A127-137ACCF7CC17}"/>
              </a:ext>
            </a:extLst>
          </p:cNvPr>
          <p:cNvSpPr/>
          <p:nvPr/>
        </p:nvSpPr>
        <p:spPr>
          <a:xfrm>
            <a:off x="16933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ea typeface="Source Sans Pro"/>
                <a:cs typeface="Times New Roman"/>
              </a:rPr>
              <a:t> Management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8CD6E-D216-8B07-27B8-C5B2D52B0F21}"/>
              </a:ext>
            </a:extLst>
          </p:cNvPr>
          <p:cNvSpPr/>
          <p:nvPr/>
        </p:nvSpPr>
        <p:spPr>
          <a:xfrm>
            <a:off x="12538" y="7207915"/>
            <a:ext cx="10051483" cy="56225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 b="1">
              <a:solidFill>
                <a:schemeClr val="bg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80C88B0-52EC-15B1-BA60-A7A572DFF6B9}"/>
              </a:ext>
            </a:extLst>
          </p:cNvPr>
          <p:cNvSpPr txBox="1"/>
          <p:nvPr/>
        </p:nvSpPr>
        <p:spPr>
          <a:xfrm>
            <a:off x="218376" y="1013891"/>
            <a:ext cx="9468186" cy="6556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CN" altLang="en-US"/>
          </a:p>
          <a:p>
            <a:r>
              <a:rPr lang="zh-CN" altLang="en-US" sz="2400" b="1">
                <a:solidFill>
                  <a:srgbClr val="0070C0"/>
                </a:solidFill>
              </a:rPr>
              <a:t>1.Weekly meeting</a:t>
            </a:r>
          </a:p>
          <a:p>
            <a:endParaRPr lang="zh-CN" altLang="en-US" sz="2400" b="1">
              <a:solidFill>
                <a:srgbClr val="0070C0"/>
              </a:solidFill>
            </a:endParaRPr>
          </a:p>
          <a:p>
            <a:r>
              <a:rPr lang="zh-CN" altLang="en-US" sz="2400" b="1">
                <a:solidFill>
                  <a:srgbClr val="0070C0"/>
                </a:solidFill>
              </a:rPr>
              <a:t>2.</a:t>
            </a:r>
            <a:r>
              <a:rPr lang="zh-CN" sz="2400" b="1">
                <a:solidFill>
                  <a:srgbClr val="0070C0"/>
                </a:solidFill>
                <a:ea typeface="+mn-lt"/>
                <a:cs typeface="+mn-lt"/>
              </a:rPr>
              <a:t>Frequent online communication</a:t>
            </a:r>
            <a:endParaRPr lang="zh-CN" altLang="en-US" sz="2400" b="1">
              <a:solidFill>
                <a:srgbClr val="0070C0"/>
              </a:solidFill>
            </a:endParaRPr>
          </a:p>
          <a:p>
            <a:endParaRPr lang="zh-CN" altLang="en-US" sz="2400" b="1">
              <a:solidFill>
                <a:srgbClr val="0070C0"/>
              </a:solidFill>
            </a:endParaRPr>
          </a:p>
          <a:p>
            <a:r>
              <a:rPr lang="zh-CN" altLang="en-US" sz="2400" b="1">
                <a:solidFill>
                  <a:srgbClr val="0070C0"/>
                </a:solidFill>
              </a:rPr>
              <a:t>3.</a:t>
            </a:r>
            <a:r>
              <a:rPr lang="zh-CN" sz="2400" b="1">
                <a:solidFill>
                  <a:srgbClr val="0070C0"/>
                </a:solidFill>
                <a:ea typeface="+mn-lt"/>
                <a:cs typeface="+mn-lt"/>
              </a:rPr>
              <a:t>Using Probant and Teams</a:t>
            </a:r>
            <a:endParaRPr lang="zh-CN" altLang="en-US" sz="2400" b="1">
              <a:solidFill>
                <a:srgbClr val="0070C0"/>
              </a:solidFill>
            </a:endParaRPr>
          </a:p>
          <a:p>
            <a:endParaRPr lang="zh-CN" altLang="en-US" sz="2400" b="1">
              <a:solidFill>
                <a:srgbClr val="0070C0"/>
              </a:solidFill>
            </a:endParaRPr>
          </a:p>
          <a:p>
            <a:r>
              <a:rPr lang="zh-CN" altLang="en-US" sz="2400" b="1">
                <a:solidFill>
                  <a:srgbClr val="0070C0"/>
                </a:solidFill>
              </a:rPr>
              <a:t>Stage 1：</a:t>
            </a:r>
            <a:r>
              <a:rPr lang="zh-CN" sz="2400" b="1">
                <a:solidFill>
                  <a:srgbClr val="0070C0"/>
                </a:solidFill>
                <a:ea typeface="+mn-lt"/>
                <a:cs typeface="+mn-lt"/>
              </a:rPr>
              <a:t>It is necessary to understand the objectives and rules of the project.</a:t>
            </a:r>
            <a:endParaRPr lang="zh-CN" altLang="en-US" sz="2400" b="1">
              <a:solidFill>
                <a:srgbClr val="0070C0"/>
              </a:solidFill>
            </a:endParaRPr>
          </a:p>
          <a:p>
            <a:endParaRPr lang="zh-CN" altLang="en-US" sz="2400" b="1">
              <a:solidFill>
                <a:srgbClr val="0070C0"/>
              </a:solidFill>
            </a:endParaRPr>
          </a:p>
          <a:p>
            <a:r>
              <a:rPr lang="zh-CN" altLang="en-US" sz="2400" b="1">
                <a:solidFill>
                  <a:srgbClr val="0070C0"/>
                </a:solidFill>
              </a:rPr>
              <a:t>Stage 2</a:t>
            </a:r>
            <a:r>
              <a:rPr lang="zh-CN" altLang="en-US" sz="2400" b="1">
                <a:solidFill>
                  <a:srgbClr val="0070C0"/>
                </a:solidFill>
                <a:ea typeface="+mn-lt"/>
                <a:cs typeface="+mn-lt"/>
              </a:rPr>
              <a:t>：</a:t>
            </a:r>
            <a:r>
              <a:rPr lang="zh-CN" sz="24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altLang="zh-CN" sz="2400" b="1">
                <a:solidFill>
                  <a:srgbClr val="0070C0"/>
                </a:solidFill>
                <a:ea typeface="+mn-lt"/>
                <a:cs typeface="+mn-lt"/>
              </a:rPr>
              <a:t>P</a:t>
            </a:r>
            <a:r>
              <a:rPr lang="zh-CN" sz="2400" b="1">
                <a:solidFill>
                  <a:srgbClr val="0070C0"/>
                </a:solidFill>
                <a:ea typeface="+mn-lt"/>
                <a:cs typeface="+mn-lt"/>
              </a:rPr>
              <a:t>lan our project, including task allocation and time management</a:t>
            </a:r>
            <a:r>
              <a:rPr lang="zh-CN" altLang="en-US" sz="2400" b="1">
                <a:solidFill>
                  <a:srgbClr val="0070C0"/>
                </a:solidFill>
                <a:ea typeface="+mn-lt"/>
                <a:cs typeface="+mn-lt"/>
              </a:rPr>
              <a:t>，</a:t>
            </a:r>
            <a:r>
              <a:rPr lang="en-US" altLang="en-US" sz="2400" b="1">
                <a:solidFill>
                  <a:srgbClr val="0070C0"/>
                </a:solidFill>
                <a:ea typeface="+mn-lt"/>
                <a:cs typeface="+mn-lt"/>
              </a:rPr>
              <a:t>etc.</a:t>
            </a:r>
            <a:endParaRPr lang="en-US" altLang="zh-CN" sz="2400" b="1">
              <a:solidFill>
                <a:srgbClr val="0070C0"/>
              </a:solidFill>
              <a:ea typeface="Source Sans Pro"/>
            </a:endParaRPr>
          </a:p>
          <a:p>
            <a:endParaRPr lang="zh-CN" sz="2400" b="1">
              <a:solidFill>
                <a:srgbClr val="0070C0"/>
              </a:solidFill>
            </a:endParaRPr>
          </a:p>
          <a:p>
            <a:r>
              <a:rPr lang="en-US" altLang="zh-CN" sz="2400" b="1">
                <a:solidFill>
                  <a:srgbClr val="0070C0"/>
                </a:solidFill>
                <a:ea typeface="Source Sans Pro"/>
              </a:rPr>
              <a:t>Stage 3：</a:t>
            </a:r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Execution and Task Tracking</a:t>
            </a:r>
            <a:endParaRPr lang="zh-CN" altLang="en-US" sz="2400" b="1">
              <a:solidFill>
                <a:srgbClr val="0070C0"/>
              </a:solidFill>
              <a:ea typeface="Source Sans Pro"/>
            </a:endParaRPr>
          </a:p>
          <a:p>
            <a:endParaRPr lang="en-US" altLang="zh-CN" sz="2400" b="1">
              <a:solidFill>
                <a:srgbClr val="0070C0"/>
              </a:solidFill>
              <a:ea typeface="Source Sans Pro"/>
            </a:endParaRPr>
          </a:p>
          <a:p>
            <a:r>
              <a:rPr lang="en-US" altLang="zh-CN" sz="2400" b="1">
                <a:solidFill>
                  <a:srgbClr val="0070C0"/>
                </a:solidFill>
                <a:ea typeface="Source Sans Pro"/>
              </a:rPr>
              <a:t>Stage 4：</a:t>
            </a:r>
            <a:r>
              <a:rPr lang="en-US" sz="2400" b="1">
                <a:solidFill>
                  <a:srgbClr val="0070C0"/>
                </a:solidFill>
                <a:ea typeface="+mn-lt"/>
                <a:cs typeface="+mn-lt"/>
              </a:rPr>
              <a:t>Test and conclude the project</a:t>
            </a:r>
            <a:endParaRPr lang="en-US" altLang="zh-CN" sz="2400" b="1">
              <a:solidFill>
                <a:srgbClr val="0070C0"/>
              </a:solidFill>
              <a:ea typeface="Source Sans Pro"/>
            </a:endParaRPr>
          </a:p>
          <a:p>
            <a:endParaRPr lang="en-US" altLang="zh-CN" sz="2000">
              <a:ea typeface="Source Sans Pro"/>
            </a:endParaRPr>
          </a:p>
          <a:p>
            <a:endParaRPr lang="zh-CN" altLang="en-US" sz="20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0AA3AD7-1E5E-D8CB-C1FC-0399590B524E}"/>
              </a:ext>
            </a:extLst>
          </p:cNvPr>
          <p:cNvSpPr txBox="1"/>
          <p:nvPr/>
        </p:nvSpPr>
        <p:spPr>
          <a:xfrm>
            <a:off x="8704959" y="727851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>
                <a:solidFill>
                  <a:srgbClr val="FFFFFF"/>
                </a:solidFill>
                <a:latin typeface="Times New Roman"/>
                <a:cs typeface="Times New Roman"/>
              </a:rPr>
              <a:t>Page - 06</a:t>
            </a:r>
            <a:endParaRPr lang="zh-CN" altLang="en-US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217EB891-1011-710E-D811-B552945A2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527" b="6527"/>
          <a:stretch/>
        </p:blipFill>
        <p:spPr>
          <a:xfrm>
            <a:off x="6176554" y="1310783"/>
            <a:ext cx="1918610" cy="17114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5A3E302-A062-BAC0-C471-2E47BB5E3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296" y="1310782"/>
            <a:ext cx="1931104" cy="17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264798_wac_SD_v5" id="{40E6E9B9-CF4E-4464-9D2D-205DF6E23046}" vid="{7D5F2785-6683-478C-8695-7A8F820B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62ed64-5462-414c-9803-0603109fd2d2">
      <Terms xmlns="http://schemas.microsoft.com/office/infopath/2007/PartnerControls"/>
    </lcf76f155ced4ddcb4097134ff3c332f>
    <TaxCatchAll xmlns="d130cb11-9037-4762-b78b-51c9d49859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59D34CEFF0D499359F2F887F5B222" ma:contentTypeVersion="10" ma:contentTypeDescription="Create a new document." ma:contentTypeScope="" ma:versionID="0e33eed49d787f4e9036d3bd5e5c3f72">
  <xsd:schema xmlns:xsd="http://www.w3.org/2001/XMLSchema" xmlns:xs="http://www.w3.org/2001/XMLSchema" xmlns:p="http://schemas.microsoft.com/office/2006/metadata/properties" xmlns:ns2="6362ed64-5462-414c-9803-0603109fd2d2" xmlns:ns3="d130cb11-9037-4762-b78b-51c9d498595d" targetNamespace="http://schemas.microsoft.com/office/2006/metadata/properties" ma:root="true" ma:fieldsID="2cc2c6295fc58c67ead2f0082c13f2e7" ns2:_="" ns3:_="">
    <xsd:import namespace="6362ed64-5462-414c-9803-0603109fd2d2"/>
    <xsd:import namespace="d130cb11-9037-4762-b78b-51c9d4985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2ed64-5462-414c-9803-0603109fd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8c3168-a240-49a5-981b-89ab6aba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0cb11-9037-4762-b78b-51c9d49859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b8587-c05e-4dfb-9297-115e0a821a3f}" ma:internalName="TaxCatchAll" ma:showField="CatchAllData" ma:web="d130cb11-9037-4762-b78b-51c9d498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AFD841-9385-4F7E-A5A9-AECA7F588967}">
  <ds:schemaRefs>
    <ds:schemaRef ds:uri="6362ed64-5462-414c-9803-0603109fd2d2"/>
    <ds:schemaRef ds:uri="d130cb11-9037-4762-b78b-51c9d49859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1D676D5-91E3-4621-859D-BFBE42CCCD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D8269-A448-4DC5-8228-158C8ED67322}"/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Application>Microsoft Office PowerPoint</Application>
  <PresentationFormat>Custom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Cover Page</vt:lpstr>
      <vt:lpstr>PowerPoint Presentation</vt:lpstr>
      <vt:lpstr>PowerPoint Presentation</vt:lpstr>
      <vt:lpstr> 1- Learn and understand the  game rules. 2- Creating a plan that incorporates a timeline and strategy. 3- Assigning roles &amp; tasks (both technical &amp; non-technical). 4- Follow the plan created in step 2. 5- Regularly update team members, professors and the plan.</vt:lpstr>
      <vt:lpstr>Be punctual.  Respect deadlines Be responsible  and honest  Communicate clearly Keep motivation high  Be flexible and adaptive  Be curious and respectful of others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Ahsan Ali</dc:creator>
  <cp:revision>5</cp:revision>
  <dcterms:created xsi:type="dcterms:W3CDTF">2025-02-25T07:51:29Z</dcterms:created>
  <dcterms:modified xsi:type="dcterms:W3CDTF">2025-09-29T06:49:27Z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0x010100AB459D34CEFF0D499359F2F887F5B222</vt:lpwstr>
  </property>
  <property fmtid="{D5CDD505-2E9C-101B-9397-08002B2CF9AE}" pid="3" name="MediaServiceImageTags">
    <vt:lpwstr/>
  </property>
</Properties>
</file>